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7"/>
  </p:notesMasterIdLst>
  <p:handoutMasterIdLst>
    <p:handoutMasterId r:id="rId8"/>
  </p:handoutMasterIdLst>
  <p:sldIdLst>
    <p:sldId id="288" r:id="rId5"/>
    <p:sldId id="28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12C8C85-51F0-491E-9774-3900AFEF0F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8" autoAdjust="0"/>
    <p:restoredTop sz="94694" autoAdjust="0"/>
  </p:normalViewPr>
  <p:slideViewPr>
    <p:cSldViewPr snapToGrid="0">
      <p:cViewPr varScale="1">
        <p:scale>
          <a:sx n="82" d="100"/>
          <a:sy n="82" d="100"/>
        </p:scale>
        <p:origin x="629" y="101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9/30/2025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png>
</file>

<file path=ppt/media/image11.jpeg>
</file>

<file path=ppt/media/image2.pn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9CA527-F925-414F-B4F4-8F4244CDDC80}" type="datetimeFigureOut">
              <a:rPr lang="en-US" smtClean="0"/>
              <a:t>9/30/2025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37E2AA-278D-0B48-A5DE-00B1FC5BDAF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6559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8">
            <a:extLst>
              <a:ext uri="{FF2B5EF4-FFF2-40B4-BE49-F238E27FC236}">
                <a16:creationId xmlns:a16="http://schemas.microsoft.com/office/drawing/2014/main" id="{D56268A4-B555-72BE-6160-318763ECAA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2D44DBA-D665-923B-A38C-C68A9C039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400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64">
            <a:extLst>
              <a:ext uri="{FF2B5EF4-FFF2-40B4-BE49-F238E27FC236}">
                <a16:creationId xmlns:a16="http://schemas.microsoft.com/office/drawing/2014/main" id="{7C62E1FE-8CAE-1FE1-6A91-DFE7F1D870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0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66219"/>
            <a:ext cx="10389243" cy="1424470"/>
          </a:xfrm>
        </p:spPr>
        <p:txBody>
          <a:bodyPr anchor="ctr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779325"/>
            <a:ext cx="3490732" cy="4297680"/>
          </a:xfrm>
        </p:spPr>
        <p:txBody>
          <a:bodyPr tIns="274320">
            <a:normAutofit/>
          </a:bodyPr>
          <a:lstStyle>
            <a:lvl1pPr marL="0" indent="0">
              <a:spcBef>
                <a:spcPts val="1000"/>
              </a:spcBef>
              <a:spcAft>
                <a:spcPts val="1000"/>
              </a:spcAft>
              <a:buNone/>
              <a:defRPr sz="1800"/>
            </a:lvl1pPr>
            <a:lvl2pPr marL="228600" indent="0">
              <a:spcBef>
                <a:spcPts val="1000"/>
              </a:spcBef>
              <a:spcAft>
                <a:spcPts val="1000"/>
              </a:spcAft>
              <a:buNone/>
              <a:defRPr sz="1800"/>
            </a:lvl2pPr>
            <a:lvl3pPr marL="685800" indent="0">
              <a:spcBef>
                <a:spcPts val="1000"/>
              </a:spcBef>
              <a:spcAft>
                <a:spcPts val="1000"/>
              </a:spcAft>
              <a:buNone/>
              <a:defRPr sz="1800"/>
            </a:lvl3pPr>
            <a:lvl4pPr marL="1143000" indent="0">
              <a:spcBef>
                <a:spcPts val="1000"/>
              </a:spcBef>
              <a:spcAft>
                <a:spcPts val="1000"/>
              </a:spcAft>
              <a:buNone/>
              <a:defRPr sz="1800"/>
            </a:lvl4pPr>
            <a:lvl5pPr marL="1600200" indent="0">
              <a:spcBef>
                <a:spcPts val="1000"/>
              </a:spcBef>
              <a:spcAft>
                <a:spcPts val="1000"/>
              </a:spcAft>
              <a:buNone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502552" y="1779325"/>
            <a:ext cx="6724891" cy="4297680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9/30/2025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17">
            <a:extLst>
              <a:ext uri="{FF2B5EF4-FFF2-40B4-BE49-F238E27FC236}">
                <a16:creationId xmlns:a16="http://schemas.microsoft.com/office/drawing/2014/main" id="{32B61A96-5F36-8895-B920-FC12FD76DC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774BC39-6D56-474E-28BE-99260516A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73070" y="914400"/>
            <a:ext cx="10045861" cy="1146680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423687" y="2288614"/>
            <a:ext cx="5382228" cy="3475578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None/>
              <a:defRPr sz="1800"/>
            </a:lvl1pPr>
            <a:lvl2pPr marL="685800">
              <a:spcBef>
                <a:spcPts val="600"/>
              </a:spcBef>
              <a:spcAft>
                <a:spcPts val="600"/>
              </a:spcAft>
              <a:defRPr sz="1800"/>
            </a:lvl2pPr>
            <a:lvl3pPr marL="1143000">
              <a:spcBef>
                <a:spcPts val="600"/>
              </a:spcBef>
              <a:spcAft>
                <a:spcPts val="600"/>
              </a:spcAft>
              <a:defRPr sz="1800"/>
            </a:lvl3pPr>
            <a:lvl4pPr marL="1600200">
              <a:spcBef>
                <a:spcPts val="600"/>
              </a:spcBef>
              <a:spcAft>
                <a:spcPts val="600"/>
              </a:spcAft>
              <a:defRPr sz="1800"/>
            </a:lvl4pPr>
            <a:lvl5pPr marL="20574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451790" y="2288614"/>
            <a:ext cx="3108960" cy="3475578"/>
          </a:xfrm>
        </p:spPr>
        <p:txBody>
          <a:bodyPr tIns="9144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1pPr>
            <a:lvl2pPr marL="2286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2pPr>
            <a:lvl3pPr marL="6858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3pPr>
            <a:lvl4pPr marL="11430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4pPr>
            <a:lvl5pPr marL="16002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9/30/2025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64">
            <a:extLst>
              <a:ext uri="{FF2B5EF4-FFF2-40B4-BE49-F238E27FC236}">
                <a16:creationId xmlns:a16="http://schemas.microsoft.com/office/drawing/2014/main" id="{55E792AE-CF37-9DD8-2703-49480775F0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0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33629"/>
            <a:ext cx="10515600" cy="1325563"/>
          </a:xfrm>
        </p:spPr>
        <p:txBody>
          <a:bodyPr anchor="b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914400" y="1779325"/>
            <a:ext cx="10361676" cy="429768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9/30/2025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13">
            <a:extLst>
              <a:ext uri="{FF2B5EF4-FFF2-40B4-BE49-F238E27FC236}">
                <a16:creationId xmlns:a16="http://schemas.microsoft.com/office/drawing/2014/main" id="{A1BB4149-7987-3EF4-952D-2271B4DD8A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7B335AD-7A4B-841B-52BC-8FF32D99D7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799368" y="0"/>
            <a:ext cx="4593265" cy="685800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43375" y="92597"/>
            <a:ext cx="3905250" cy="3032567"/>
          </a:xfrm>
        </p:spPr>
        <p:txBody>
          <a:bodyPr anchor="b">
            <a:noAutofit/>
          </a:bodyPr>
          <a:lstStyle>
            <a:lvl1pPr algn="ctr"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13E19FD-68BB-0F8D-21CF-9E48B806073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43375" y="4004321"/>
            <a:ext cx="3905250" cy="27432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38">
            <a:extLst>
              <a:ext uri="{FF2B5EF4-FFF2-40B4-BE49-F238E27FC236}">
                <a16:creationId xmlns:a16="http://schemas.microsoft.com/office/drawing/2014/main" id="{31550E6E-10D6-E75A-F6B1-8800DAC2CB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802" b="780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3038" y="1457865"/>
            <a:ext cx="3200400" cy="4580626"/>
          </a:xfrm>
        </p:spPr>
        <p:txBody>
          <a:bodyPr anchor="t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796287" y="1457864"/>
            <a:ext cx="4986068" cy="4580627"/>
          </a:xfrm>
        </p:spPr>
        <p:txBody>
          <a:bodyPr tIns="4572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  <a:defRPr sz="2400"/>
            </a:lvl1pPr>
            <a:lvl2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2000"/>
            </a:lvl2pPr>
            <a:lvl3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1800"/>
            </a:lvl3pPr>
            <a:lvl4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1600"/>
            </a:lvl4pPr>
            <a:lvl5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16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9/30/2025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8">
            <a:extLst>
              <a:ext uri="{FF2B5EF4-FFF2-40B4-BE49-F238E27FC236}">
                <a16:creationId xmlns:a16="http://schemas.microsoft.com/office/drawing/2014/main" id="{61F88592-24FD-96EC-ADB3-C0B7682DF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076C4EAC-BBDE-1963-BD72-3BD2A47DC59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18259" y="798653"/>
            <a:ext cx="5166167" cy="5289630"/>
          </a:xfrm>
          <a:solidFill>
            <a:schemeClr val="bg1">
              <a:alpha val="95000"/>
            </a:schemeClr>
          </a:solidFill>
        </p:spPr>
        <p:txBody>
          <a:bodyPr lIns="274320" rIns="274320" anchor="ctr">
            <a:noAutofit/>
          </a:bodyPr>
          <a:lstStyle>
            <a:lvl1pPr algn="ctr">
              <a:defRPr sz="44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592AF4F-2F83-7005-B3AC-6FCC7FB1914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84424" y="787077"/>
            <a:ext cx="5166167" cy="5289631"/>
          </a:xfrm>
          <a:solidFill>
            <a:schemeClr val="bg1">
              <a:alpha val="95000"/>
            </a:schemeClr>
          </a:solidFill>
        </p:spPr>
        <p:txBody>
          <a:bodyPr>
            <a:noAutofit/>
          </a:bodyPr>
          <a:lstStyle>
            <a:lvl1pPr marL="342900" indent="-342900" algn="ctr">
              <a:buFont typeface="Arial" panose="020B0604020202020204" pitchFamily="34" charset="0"/>
              <a:buChar char="•"/>
              <a:defRPr sz="20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9/30/2025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420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13">
            <a:extLst>
              <a:ext uri="{FF2B5EF4-FFF2-40B4-BE49-F238E27FC236}">
                <a16:creationId xmlns:a16="http://schemas.microsoft.com/office/drawing/2014/main" id="{BD017017-3234-8C24-B9FC-80FB1120D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C226FA8-C264-7189-EEA0-526400907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96135" y="1124887"/>
            <a:ext cx="4480560" cy="2352356"/>
          </a:xfrm>
        </p:spPr>
        <p:txBody>
          <a:bodyPr anchor="b">
            <a:noAutofit/>
          </a:bodyPr>
          <a:lstStyle>
            <a:lvl1pPr algn="l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296135" y="3571197"/>
            <a:ext cx="4476967" cy="2123547"/>
          </a:xfrm>
        </p:spPr>
        <p:txBody>
          <a:bodyPr>
            <a:no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AA872EE9-FDFB-95A7-3547-DCAA0B51FE2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29545" y="1148037"/>
            <a:ext cx="4365199" cy="454670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9/30/2025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17">
            <a:extLst>
              <a:ext uri="{FF2B5EF4-FFF2-40B4-BE49-F238E27FC236}">
                <a16:creationId xmlns:a16="http://schemas.microsoft.com/office/drawing/2014/main" id="{28B211FD-99D2-B373-669F-6E0F8E5B3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4079EDA-1B98-E3C1-23AD-7FB6F39FE2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16598" y="995425"/>
            <a:ext cx="8958805" cy="1077230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6BDAEBE-3A0C-BBCD-A1F0-E1F1E07000E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1616599" y="2257061"/>
            <a:ext cx="8958804" cy="3541853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10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9/30/2025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5">
            <a:extLst>
              <a:ext uri="{FF2B5EF4-FFF2-40B4-BE49-F238E27FC236}">
                <a16:creationId xmlns:a16="http://schemas.microsoft.com/office/drawing/2014/main" id="{236F3DDC-7FF8-F6A3-16EA-A01E7F7953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Title 33">
            <a:extLst>
              <a:ext uri="{FF2B5EF4-FFF2-40B4-BE49-F238E27FC236}">
                <a16:creationId xmlns:a16="http://schemas.microsoft.com/office/drawing/2014/main" id="{E728EBB2-9164-AC06-6682-9505D88F95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 userDrawn="1"/>
        </p:nvSpPr>
        <p:spPr>
          <a:xfrm>
            <a:off x="915924" y="777240"/>
            <a:ext cx="6115497" cy="5303520"/>
          </a:xfrm>
          <a:prstGeom prst="rect">
            <a:avLst/>
          </a:prstGeom>
          <a:solidFill>
            <a:schemeClr val="bg1">
              <a:alpha val="95000"/>
            </a:schemeClr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16937" y="879674"/>
            <a:ext cx="5377406" cy="2550005"/>
          </a:xfrm>
        </p:spPr>
        <p:txBody>
          <a:bodyPr anchor="b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3BA3AA6-E309-C0C7-B2C6-3705384B706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17638" y="3576900"/>
            <a:ext cx="4126635" cy="2233613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9/30/2025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5">
            <a:extLst>
              <a:ext uri="{FF2B5EF4-FFF2-40B4-BE49-F238E27FC236}">
                <a16:creationId xmlns:a16="http://schemas.microsoft.com/office/drawing/2014/main" id="{540E5FCC-3981-FB51-F0ED-B8BAB5C45A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BCE2C9E-7BC3-0EB6-EBE4-26EE33A1F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69357" y="891251"/>
            <a:ext cx="9653286" cy="1158254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9/30/2025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CB36301-48E6-AF64-5055-0CCA79474EAE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1400540" y="2257062"/>
            <a:ext cx="4062711" cy="3541853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F973906-E48D-CA3F-3E96-205D2E688DC5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6588311" y="2257061"/>
            <a:ext cx="4203151" cy="3541853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44">
            <a:extLst>
              <a:ext uri="{FF2B5EF4-FFF2-40B4-BE49-F238E27FC236}">
                <a16:creationId xmlns:a16="http://schemas.microsoft.com/office/drawing/2014/main" id="{07AB38AA-85DC-3DF3-4ED4-B78FB670FF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F2DD44F-3200-BF06-94F9-C6A07EA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2361" y="777240"/>
            <a:ext cx="10007278" cy="1283843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447029" y="2261313"/>
            <a:ext cx="3275746" cy="365335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1pPr>
            <a:lvl2pPr marL="2286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2pPr>
            <a:lvl3pPr marL="9144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3pPr>
            <a:lvl4pPr marL="11430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4pPr>
            <a:lvl5pPr marL="16002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9/30/2025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2AA9CA0-D45C-FE27-D4E4-DD219364E4FB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5150734" y="2261313"/>
            <a:ext cx="5594236" cy="3653350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8">
            <a:extLst>
              <a:ext uri="{FF2B5EF4-FFF2-40B4-BE49-F238E27FC236}">
                <a16:creationId xmlns:a16="http://schemas.microsoft.com/office/drawing/2014/main" id="{F1219773-33FA-E4F9-4EAE-0764613F6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2817C37-9292-1CF3-6529-DEF7174273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61275" y="1134320"/>
            <a:ext cx="4803494" cy="1956122"/>
          </a:xfrm>
        </p:spPr>
        <p:txBody>
          <a:bodyPr anchor="b">
            <a:noAutofit/>
          </a:bodyPr>
          <a:lstStyle>
            <a:lvl1pPr algn="l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061275" y="3418271"/>
            <a:ext cx="4803494" cy="2305409"/>
          </a:xfrm>
        </p:spPr>
        <p:txBody>
          <a:bodyPr>
            <a:noAutofit/>
          </a:bodyPr>
          <a:lstStyle>
            <a:lvl1pPr marL="0" indent="0" algn="l">
              <a:spcAft>
                <a:spcPts val="1000"/>
              </a:spcAft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5D7B0DF-23EB-406B-9FAA-0182626A919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08563" y="1146638"/>
            <a:ext cx="4389120" cy="4572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9/30/2025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9/30/2025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8" r:id="rId3"/>
    <p:sldLayoutId id="2147483659" r:id="rId4"/>
    <p:sldLayoutId id="2147483650" r:id="rId5"/>
    <p:sldLayoutId id="2147483652" r:id="rId6"/>
    <p:sldLayoutId id="2147483662" r:id="rId7"/>
    <p:sldLayoutId id="2147483663" r:id="rId8"/>
    <p:sldLayoutId id="2147483649" r:id="rId9"/>
    <p:sldLayoutId id="2147483666" r:id="rId10"/>
    <p:sldLayoutId id="2147483664" r:id="rId11"/>
    <p:sldLayoutId id="2147483665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xvFZjo5PgG0?feature=oembed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0047101-8D42-6100-9CEA-AEC0FAEAB6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  <a:noFill/>
        </p:spPr>
        <p:txBody>
          <a:bodyPr>
            <a:noAutofit/>
          </a:bodyPr>
          <a:lstStyle/>
          <a:p>
            <a:r>
              <a:rPr lang="en-US" sz="96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Infographic </a:t>
            </a:r>
            <a:r>
              <a:rPr lang="en-US" sz="9600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về</a:t>
            </a:r>
            <a:r>
              <a:rPr lang="en-US" sz="96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9600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kỹ</a:t>
            </a:r>
            <a:r>
              <a:rPr lang="en-US" sz="96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9600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năng</a:t>
            </a:r>
            <a:r>
              <a:rPr lang="en-US" sz="96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9600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cá</a:t>
            </a:r>
            <a:r>
              <a:rPr lang="en-US" sz="96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9600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nhân</a:t>
            </a:r>
            <a:endParaRPr lang="en-US" sz="9600" dirty="0"/>
          </a:p>
        </p:txBody>
      </p:sp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DCB38B1-5BBE-36A4-A980-C1FADDF33E4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3827" y="17073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028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nline Media 1" title="Rick Roll (Different link + no ads)">
            <a:hlinkClick r:id="" action="ppaction://media"/>
            <a:extLst>
              <a:ext uri="{FF2B5EF4-FFF2-40B4-BE49-F238E27FC236}">
                <a16:creationId xmlns:a16="http://schemas.microsoft.com/office/drawing/2014/main" id="{C3D1D1CD-6DEC-0D85-9A8F-9EF30F5EAEEF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174133" y="1051363"/>
            <a:ext cx="8416413" cy="4755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595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Custom">
  <a:themeElements>
    <a:clrScheme name="TM10081922">
      <a:dk1>
        <a:srgbClr val="000000"/>
      </a:dk1>
      <a:lt1>
        <a:srgbClr val="FFFFFF"/>
      </a:lt1>
      <a:dk2>
        <a:srgbClr val="435369"/>
      </a:dk2>
      <a:lt2>
        <a:srgbClr val="E7E5E5"/>
      </a:lt2>
      <a:accent1>
        <a:srgbClr val="F2E5D8"/>
      </a:accent1>
      <a:accent2>
        <a:srgbClr val="8C3A27"/>
      </a:accent2>
      <a:accent3>
        <a:srgbClr val="F0C8BC"/>
      </a:accent3>
      <a:accent4>
        <a:srgbClr val="D9A390"/>
      </a:accent4>
      <a:accent5>
        <a:srgbClr val="FFF6F4"/>
      </a:accent5>
      <a:accent6>
        <a:srgbClr val="183F1E"/>
      </a:accent6>
      <a:hlink>
        <a:srgbClr val="467886"/>
      </a:hlink>
      <a:folHlink>
        <a:srgbClr val="96607D"/>
      </a:folHlink>
    </a:clrScheme>
    <a:fontScheme name="Custom 100">
      <a:majorFont>
        <a:latin typeface="Tisa Offc Serif Pro"/>
        <a:ea typeface=""/>
        <a:cs typeface=""/>
      </a:majorFont>
      <a:minorFont>
        <a:latin typeface="Quir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10081922_Win32_SL_V4" id="{CCBED28E-3218-45D8-920F-A2D91CCE8680}" vid="{A1C6549C-A185-4AC8-97B3-DFFFA73555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A349358-775F-4CF9-9AE6-33A7901637EF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FB2D96AF-4C9E-4DD0-A165-CD22BB87D09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AF1DBB7-4BA2-49E3-BEC8-A38406CA50E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{02FF2867-DDDB-4431-B073-8F224BD36C63}TF96423eb0-8e02-4a99-b83b-bc60d19202d5328e4d86_win32-c07ae754e67e</Template>
  <TotalTime>53</TotalTime>
  <Words>6</Words>
  <Application>Microsoft Office PowerPoint</Application>
  <PresentationFormat>Widescreen</PresentationFormat>
  <Paragraphs>1</Paragraphs>
  <Slides>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Aptos</vt:lpstr>
      <vt:lpstr>Arial</vt:lpstr>
      <vt:lpstr>Calibri</vt:lpstr>
      <vt:lpstr>Quire Sans Pro Light</vt:lpstr>
      <vt:lpstr>Tisa Offc Serif Pro</vt:lpstr>
      <vt:lpstr>Custom</vt:lpstr>
      <vt:lpstr>Infographic về kỹ năng cá nhân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Infographic về kỹ năng cá nhân</dc:title>
  <dc:creator>PC</dc:creator>
  <cp:lastModifiedBy>PC</cp:lastModifiedBy>
  <cp:revision>2</cp:revision>
  <dcterms:created xsi:type="dcterms:W3CDTF">2025-09-30T07:55:40Z</dcterms:created>
  <dcterms:modified xsi:type="dcterms:W3CDTF">2025-09-30T09:51:28Z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